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4" r:id="rId8"/>
    <p:sldId id="263" r:id="rId9"/>
    <p:sldId id="265" r:id="rId10"/>
    <p:sldId id="266"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94"/>
  </p:normalViewPr>
  <p:slideViewPr>
    <p:cSldViewPr snapToGrid="0">
      <p:cViewPr varScale="1">
        <p:scale>
          <a:sx n="96" d="100"/>
          <a:sy n="96" d="100"/>
        </p:scale>
        <p:origin x="200"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6/20/25</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6/20/25</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6CEE6-AE7E-E524-4B2F-77B196D62816}"/>
              </a:ext>
            </a:extLst>
          </p:cNvPr>
          <p:cNvSpPr>
            <a:spLocks noGrp="1"/>
          </p:cNvSpPr>
          <p:nvPr>
            <p:ph type="ctrTitle"/>
          </p:nvPr>
        </p:nvSpPr>
        <p:spPr/>
        <p:txBody>
          <a:bodyPr/>
          <a:lstStyle/>
          <a:p>
            <a:r>
              <a:rPr lang="en-US" strike="sngStrike" dirty="0"/>
              <a:t>Secret</a:t>
            </a:r>
            <a:r>
              <a:rPr lang="en-US" dirty="0"/>
              <a:t> Quantum Hitler</a:t>
            </a:r>
          </a:p>
        </p:txBody>
      </p:sp>
      <p:sp>
        <p:nvSpPr>
          <p:cNvPr id="3" name="Subtitle 2">
            <a:extLst>
              <a:ext uri="{FF2B5EF4-FFF2-40B4-BE49-F238E27FC236}">
                <a16:creationId xmlns:a16="http://schemas.microsoft.com/office/drawing/2014/main" id="{CA80DA5F-8CC0-1D4C-64A8-346A1F7485CF}"/>
              </a:ext>
            </a:extLst>
          </p:cNvPr>
          <p:cNvSpPr>
            <a:spLocks noGrp="1"/>
          </p:cNvSpPr>
          <p:nvPr>
            <p:ph type="subTitle" idx="1"/>
          </p:nvPr>
        </p:nvSpPr>
        <p:spPr/>
        <p:txBody>
          <a:bodyPr/>
          <a:lstStyle/>
          <a:p>
            <a:r>
              <a:rPr lang="en-US" dirty="0"/>
              <a:t>From Capital Q team</a:t>
            </a:r>
          </a:p>
        </p:txBody>
      </p:sp>
    </p:spTree>
    <p:extLst>
      <p:ext uri="{BB962C8B-B14F-4D97-AF65-F5344CB8AC3E}">
        <p14:creationId xmlns:p14="http://schemas.microsoft.com/office/powerpoint/2010/main" val="202695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Rectangle 29">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C029D7A-A5F2-9594-84B9-597B7F437445}"/>
              </a:ext>
            </a:extLst>
          </p:cNvPr>
          <p:cNvSpPr>
            <a:spLocks noGrp="1"/>
          </p:cNvSpPr>
          <p:nvPr>
            <p:ph type="title"/>
          </p:nvPr>
        </p:nvSpPr>
        <p:spPr>
          <a:xfrm>
            <a:off x="680321" y="753228"/>
            <a:ext cx="4136123" cy="1080938"/>
          </a:xfrm>
        </p:spPr>
        <p:txBody>
          <a:bodyPr>
            <a:normAutofit/>
          </a:bodyPr>
          <a:lstStyle/>
          <a:p>
            <a:r>
              <a:rPr lang="en-US" sz="2400"/>
              <a:t>Quick demo</a:t>
            </a:r>
          </a:p>
        </p:txBody>
      </p:sp>
      <p:pic>
        <p:nvPicPr>
          <p:cNvPr id="31" name="Picture 30">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2" name="Content Placeholder 12">
            <a:extLst>
              <a:ext uri="{FF2B5EF4-FFF2-40B4-BE49-F238E27FC236}">
                <a16:creationId xmlns:a16="http://schemas.microsoft.com/office/drawing/2014/main" id="{75A3758B-EF1F-C828-951F-F6BABD58AEC7}"/>
              </a:ext>
            </a:extLst>
          </p:cNvPr>
          <p:cNvSpPr>
            <a:spLocks noGrp="1"/>
          </p:cNvSpPr>
          <p:nvPr>
            <p:ph idx="1"/>
          </p:nvPr>
        </p:nvSpPr>
        <p:spPr>
          <a:xfrm>
            <a:off x="680321" y="2336873"/>
            <a:ext cx="4136123" cy="3599316"/>
          </a:xfrm>
        </p:spPr>
        <p:txBody>
          <a:bodyPr>
            <a:normAutofit/>
          </a:bodyPr>
          <a:lstStyle/>
          <a:p>
            <a:endParaRPr lang="en-US" sz="1800"/>
          </a:p>
        </p:txBody>
      </p:sp>
      <p:pic>
        <p:nvPicPr>
          <p:cNvPr id="9" name="Screen Recording 2025-06-20 at 3.33.34 PM">
            <a:hlinkClick r:id="" action="ppaction://media"/>
            <a:extLst>
              <a:ext uri="{FF2B5EF4-FFF2-40B4-BE49-F238E27FC236}">
                <a16:creationId xmlns:a16="http://schemas.microsoft.com/office/drawing/2014/main" id="{185F5BB6-6AA2-C65C-DF7A-B5644E571DD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76090" y="1365242"/>
            <a:ext cx="6303134" cy="409703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81459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A5D0-2B61-B3B3-38E3-DC1B91CBFE7E}"/>
              </a:ext>
            </a:extLst>
          </p:cNvPr>
          <p:cNvSpPr>
            <a:spLocks noGrp="1"/>
          </p:cNvSpPr>
          <p:nvPr>
            <p:ph type="title"/>
          </p:nvPr>
        </p:nvSpPr>
        <p:spPr/>
        <p:txBody>
          <a:bodyPr/>
          <a:lstStyle/>
          <a:p>
            <a:r>
              <a:rPr lang="en-US" dirty="0"/>
              <a:t>Thanks for the hackathon!</a:t>
            </a:r>
          </a:p>
        </p:txBody>
      </p:sp>
      <p:sp>
        <p:nvSpPr>
          <p:cNvPr id="3" name="Text Placeholder 2">
            <a:extLst>
              <a:ext uri="{FF2B5EF4-FFF2-40B4-BE49-F238E27FC236}">
                <a16:creationId xmlns:a16="http://schemas.microsoft.com/office/drawing/2014/main" id="{F5354545-02F6-E33B-24C1-82C5E816B1BF}"/>
              </a:ext>
            </a:extLst>
          </p:cNvPr>
          <p:cNvSpPr>
            <a:spLocks noGrp="1"/>
          </p:cNvSpPr>
          <p:nvPr>
            <p:ph type="body" idx="1"/>
          </p:nvPr>
        </p:nvSpPr>
        <p:spPr/>
        <p:txBody>
          <a:bodyPr/>
          <a:lstStyle/>
          <a:p>
            <a:r>
              <a:rPr lang="en-US" dirty="0"/>
              <a:t>(Thanks ChatGPT for heavily helping with the code)</a:t>
            </a:r>
          </a:p>
        </p:txBody>
      </p:sp>
    </p:spTree>
    <p:extLst>
      <p:ext uri="{BB962C8B-B14F-4D97-AF65-F5344CB8AC3E}">
        <p14:creationId xmlns:p14="http://schemas.microsoft.com/office/powerpoint/2010/main" val="342200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D509-DD89-5CE1-013D-ED46373F252F}"/>
              </a:ext>
            </a:extLst>
          </p:cNvPr>
          <p:cNvSpPr>
            <a:spLocks noGrp="1"/>
          </p:cNvSpPr>
          <p:nvPr>
            <p:ph type="title"/>
          </p:nvPr>
        </p:nvSpPr>
        <p:spPr/>
        <p:txBody>
          <a:bodyPr/>
          <a:lstStyle/>
          <a:p>
            <a:r>
              <a:rPr lang="en-US" dirty="0"/>
              <a:t>Review of main changes</a:t>
            </a:r>
          </a:p>
        </p:txBody>
      </p:sp>
      <p:sp>
        <p:nvSpPr>
          <p:cNvPr id="3" name="Content Placeholder 2">
            <a:extLst>
              <a:ext uri="{FF2B5EF4-FFF2-40B4-BE49-F238E27FC236}">
                <a16:creationId xmlns:a16="http://schemas.microsoft.com/office/drawing/2014/main" id="{F21B05ED-DB6F-3E4F-1E07-57230C19218A}"/>
              </a:ext>
            </a:extLst>
          </p:cNvPr>
          <p:cNvSpPr>
            <a:spLocks noGrp="1"/>
          </p:cNvSpPr>
          <p:nvPr>
            <p:ph idx="1"/>
          </p:nvPr>
        </p:nvSpPr>
        <p:spPr/>
        <p:txBody>
          <a:bodyPr/>
          <a:lstStyle/>
          <a:p>
            <a:r>
              <a:rPr lang="en-US" dirty="0"/>
              <a:t>Every fascist player has equal right to become a Hitler in the game</a:t>
            </a:r>
          </a:p>
          <a:p>
            <a:r>
              <a:rPr lang="en-US" dirty="0"/>
              <a:t>Chancellor is elected by qubits</a:t>
            </a:r>
          </a:p>
          <a:p>
            <a:r>
              <a:rPr lang="en-US" dirty="0"/>
              <a:t>Qubits determine which policy will be drawn from the deck</a:t>
            </a:r>
          </a:p>
          <a:p>
            <a:r>
              <a:rPr lang="en-US" dirty="0"/>
              <a:t>Concept of quantum bullet</a:t>
            </a:r>
          </a:p>
        </p:txBody>
      </p:sp>
    </p:spTree>
    <p:extLst>
      <p:ext uri="{BB962C8B-B14F-4D97-AF65-F5344CB8AC3E}">
        <p14:creationId xmlns:p14="http://schemas.microsoft.com/office/powerpoint/2010/main" val="3210665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7FF6-AFDD-3A53-B09A-FCD0C2AF68E6}"/>
              </a:ext>
            </a:extLst>
          </p:cNvPr>
          <p:cNvSpPr>
            <a:spLocks noGrp="1"/>
          </p:cNvSpPr>
          <p:nvPr>
            <p:ph type="title"/>
          </p:nvPr>
        </p:nvSpPr>
        <p:spPr/>
        <p:txBody>
          <a:bodyPr/>
          <a:lstStyle/>
          <a:p>
            <a:r>
              <a:rPr lang="en-US" dirty="0"/>
              <a:t>Hitler role probability</a:t>
            </a:r>
          </a:p>
        </p:txBody>
      </p:sp>
      <p:sp>
        <p:nvSpPr>
          <p:cNvPr id="3" name="Content Placeholder 2">
            <a:extLst>
              <a:ext uri="{FF2B5EF4-FFF2-40B4-BE49-F238E27FC236}">
                <a16:creationId xmlns:a16="http://schemas.microsoft.com/office/drawing/2014/main" id="{BE88EF2F-8B61-804D-ED93-CA3B277F54DA}"/>
              </a:ext>
            </a:extLst>
          </p:cNvPr>
          <p:cNvSpPr>
            <a:spLocks noGrp="1"/>
          </p:cNvSpPr>
          <p:nvPr>
            <p:ph idx="1"/>
          </p:nvPr>
        </p:nvSpPr>
        <p:spPr/>
        <p:txBody>
          <a:bodyPr/>
          <a:lstStyle/>
          <a:p>
            <a:r>
              <a:rPr lang="en-US" dirty="0"/>
              <a:t>Original: Hitler’s card is given to the player; they know they’re Hitler</a:t>
            </a:r>
          </a:p>
          <a:p>
            <a:r>
              <a:rPr lang="en-US" dirty="0"/>
              <a:t>Quantum: Initial Hitler role is a superposition among all the fascists; the more person votes for the fascists policies, the higher chance to measure this person as the Hitler</a:t>
            </a:r>
          </a:p>
        </p:txBody>
      </p:sp>
    </p:spTree>
    <p:extLst>
      <p:ext uri="{BB962C8B-B14F-4D97-AF65-F5344CB8AC3E}">
        <p14:creationId xmlns:p14="http://schemas.microsoft.com/office/powerpoint/2010/main" val="2374072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6A022-B243-FDF0-1317-7E2CCD956212}"/>
              </a:ext>
            </a:extLst>
          </p:cNvPr>
          <p:cNvSpPr>
            <a:spLocks noGrp="1"/>
          </p:cNvSpPr>
          <p:nvPr>
            <p:ph type="title"/>
          </p:nvPr>
        </p:nvSpPr>
        <p:spPr/>
        <p:txBody>
          <a:bodyPr/>
          <a:lstStyle/>
          <a:p>
            <a:r>
              <a:rPr lang="en-US" dirty="0"/>
              <a:t>Chancellor’s election</a:t>
            </a:r>
          </a:p>
        </p:txBody>
      </p:sp>
      <p:sp>
        <p:nvSpPr>
          <p:cNvPr id="3" name="Content Placeholder 2">
            <a:extLst>
              <a:ext uri="{FF2B5EF4-FFF2-40B4-BE49-F238E27FC236}">
                <a16:creationId xmlns:a16="http://schemas.microsoft.com/office/drawing/2014/main" id="{67D3B1D1-6BFF-B8F7-F73C-5EABC942472D}"/>
              </a:ext>
            </a:extLst>
          </p:cNvPr>
          <p:cNvSpPr>
            <a:spLocks noGrp="1"/>
          </p:cNvSpPr>
          <p:nvPr>
            <p:ph idx="1"/>
          </p:nvPr>
        </p:nvSpPr>
        <p:spPr/>
        <p:txBody>
          <a:bodyPr/>
          <a:lstStyle/>
          <a:p>
            <a:r>
              <a:rPr lang="en-US" dirty="0"/>
              <a:t>Original: Players use yes/no ballots; majority wins</a:t>
            </a:r>
          </a:p>
          <a:p>
            <a:r>
              <a:rPr lang="en-US" dirty="0"/>
              <a:t>Quantum: Players influence decision qubit, but only measurement determines election result. For instance, we could have 0.7 candidate win chance (0.7 chance to measure 1), but the election fails (due to measuring 0)</a:t>
            </a:r>
          </a:p>
        </p:txBody>
      </p:sp>
    </p:spTree>
    <p:extLst>
      <p:ext uri="{BB962C8B-B14F-4D97-AF65-F5344CB8AC3E}">
        <p14:creationId xmlns:p14="http://schemas.microsoft.com/office/powerpoint/2010/main" val="4021731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0608-3DF8-C45E-9CEE-3714009A2EEE}"/>
              </a:ext>
            </a:extLst>
          </p:cNvPr>
          <p:cNvSpPr>
            <a:spLocks noGrp="1"/>
          </p:cNvSpPr>
          <p:nvPr>
            <p:ph type="title"/>
          </p:nvPr>
        </p:nvSpPr>
        <p:spPr/>
        <p:txBody>
          <a:bodyPr/>
          <a:lstStyle/>
          <a:p>
            <a:r>
              <a:rPr lang="en-US" dirty="0"/>
              <a:t>Policy cards</a:t>
            </a:r>
          </a:p>
        </p:txBody>
      </p:sp>
      <p:sp>
        <p:nvSpPr>
          <p:cNvPr id="3" name="Content Placeholder 2">
            <a:extLst>
              <a:ext uri="{FF2B5EF4-FFF2-40B4-BE49-F238E27FC236}">
                <a16:creationId xmlns:a16="http://schemas.microsoft.com/office/drawing/2014/main" id="{D910D97B-88B4-0703-11C4-BFC84A6D1A9D}"/>
              </a:ext>
            </a:extLst>
          </p:cNvPr>
          <p:cNvSpPr>
            <a:spLocks noGrp="1"/>
          </p:cNvSpPr>
          <p:nvPr>
            <p:ph idx="1"/>
          </p:nvPr>
        </p:nvSpPr>
        <p:spPr/>
        <p:txBody>
          <a:bodyPr/>
          <a:lstStyle/>
          <a:p>
            <a:r>
              <a:rPr lang="en-CA" dirty="0"/>
              <a:t>Original: The President draws three policy cards (from a fixed deck), discards one, and passes two to the Chancellor, who then enacts one.</a:t>
            </a:r>
          </a:p>
          <a:p>
            <a:r>
              <a:rPr lang="en-US" dirty="0"/>
              <a:t>Quantum: Initial chance of drawing liberal policy is 6/17. President and chancellor can increase or decrease the chance of getting liberal policy card. If one of them increases the chance of getting fascist policy, they become likely to be a Hitler (decision influences the Hitler state)</a:t>
            </a:r>
          </a:p>
        </p:txBody>
      </p:sp>
    </p:spTree>
    <p:extLst>
      <p:ext uri="{BB962C8B-B14F-4D97-AF65-F5344CB8AC3E}">
        <p14:creationId xmlns:p14="http://schemas.microsoft.com/office/powerpoint/2010/main" val="749862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9E74-D25C-4A57-B2FD-81D7964F0CE7}"/>
              </a:ext>
            </a:extLst>
          </p:cNvPr>
          <p:cNvSpPr>
            <a:spLocks noGrp="1"/>
          </p:cNvSpPr>
          <p:nvPr>
            <p:ph type="title"/>
          </p:nvPr>
        </p:nvSpPr>
        <p:spPr/>
        <p:txBody>
          <a:bodyPr/>
          <a:lstStyle/>
          <a:p>
            <a:r>
              <a:rPr lang="en-US" dirty="0"/>
              <a:t>Quantum bullet</a:t>
            </a:r>
          </a:p>
        </p:txBody>
      </p:sp>
      <p:sp>
        <p:nvSpPr>
          <p:cNvPr id="3" name="Content Placeholder 2">
            <a:extLst>
              <a:ext uri="{FF2B5EF4-FFF2-40B4-BE49-F238E27FC236}">
                <a16:creationId xmlns:a16="http://schemas.microsoft.com/office/drawing/2014/main" id="{827CE23A-71D7-2903-302F-1A9DE30FDA97}"/>
              </a:ext>
            </a:extLst>
          </p:cNvPr>
          <p:cNvSpPr>
            <a:spLocks noGrp="1"/>
          </p:cNvSpPr>
          <p:nvPr>
            <p:ph idx="1"/>
          </p:nvPr>
        </p:nvSpPr>
        <p:spPr/>
        <p:txBody>
          <a:bodyPr/>
          <a:lstStyle/>
          <a:p>
            <a:r>
              <a:rPr lang="en-CA" dirty="0"/>
              <a:t>Original: Once enough fascist policies are enacted, the President may choose and definitively eliminate a player of their choice.</a:t>
            </a:r>
          </a:p>
          <a:p>
            <a:r>
              <a:rPr lang="en-CA" dirty="0"/>
              <a:t>Quantum: President chooses who to shoot, but it makes only 0.8 chance of that person being shot. So, anyone can get the bullet, even the president themselves</a:t>
            </a:r>
            <a:endParaRPr lang="en-US" dirty="0"/>
          </a:p>
        </p:txBody>
      </p:sp>
    </p:spTree>
    <p:extLst>
      <p:ext uri="{BB962C8B-B14F-4D97-AF65-F5344CB8AC3E}">
        <p14:creationId xmlns:p14="http://schemas.microsoft.com/office/powerpoint/2010/main" val="197446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8C72B-2400-5124-47CA-5A1B2BE195AC}"/>
              </a:ext>
            </a:extLst>
          </p:cNvPr>
          <p:cNvSpPr>
            <a:spLocks noGrp="1"/>
          </p:cNvSpPr>
          <p:nvPr>
            <p:ph type="ctrTitle"/>
          </p:nvPr>
        </p:nvSpPr>
        <p:spPr/>
        <p:txBody>
          <a:bodyPr/>
          <a:lstStyle/>
          <a:p>
            <a:r>
              <a:rPr lang="en-US" dirty="0"/>
              <a:t>Some Highlights</a:t>
            </a:r>
          </a:p>
        </p:txBody>
      </p:sp>
      <p:sp>
        <p:nvSpPr>
          <p:cNvPr id="3" name="Subtitle 2">
            <a:extLst>
              <a:ext uri="{FF2B5EF4-FFF2-40B4-BE49-F238E27FC236}">
                <a16:creationId xmlns:a16="http://schemas.microsoft.com/office/drawing/2014/main" id="{A3021849-4C42-46C0-CBED-31D9C75D413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709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2025-CE92-1FA9-9BCA-F4AD70F0E70E}"/>
              </a:ext>
            </a:extLst>
          </p:cNvPr>
          <p:cNvSpPr>
            <a:spLocks noGrp="1"/>
          </p:cNvSpPr>
          <p:nvPr>
            <p:ph type="title"/>
          </p:nvPr>
        </p:nvSpPr>
        <p:spPr/>
        <p:txBody>
          <a:bodyPr/>
          <a:lstStyle/>
          <a:p>
            <a:r>
              <a:rPr lang="en-US" dirty="0"/>
              <a:t>Election fail with high success chance</a:t>
            </a:r>
          </a:p>
        </p:txBody>
      </p:sp>
      <p:pic>
        <p:nvPicPr>
          <p:cNvPr id="4" name="Content Placeholder 3">
            <a:extLst>
              <a:ext uri="{FF2B5EF4-FFF2-40B4-BE49-F238E27FC236}">
                <a16:creationId xmlns:a16="http://schemas.microsoft.com/office/drawing/2014/main" id="{1FD0B9FF-B339-F2F5-4CFF-9BF430928576}"/>
              </a:ext>
            </a:extLst>
          </p:cNvPr>
          <p:cNvPicPr>
            <a:picLocks noGrp="1" noChangeAspect="1"/>
          </p:cNvPicPr>
          <p:nvPr>
            <p:ph idx="1"/>
          </p:nvPr>
        </p:nvPicPr>
        <p:blipFill>
          <a:blip r:embed="rId2"/>
          <a:stretch>
            <a:fillRect/>
          </a:stretch>
        </p:blipFill>
        <p:spPr>
          <a:xfrm>
            <a:off x="1741488" y="2955131"/>
            <a:ext cx="7493000" cy="2362200"/>
          </a:xfrm>
          <a:prstGeom prst="rect">
            <a:avLst/>
          </a:prstGeom>
        </p:spPr>
      </p:pic>
    </p:spTree>
    <p:extLst>
      <p:ext uri="{BB962C8B-B14F-4D97-AF65-F5344CB8AC3E}">
        <p14:creationId xmlns:p14="http://schemas.microsoft.com/office/powerpoint/2010/main" val="3126403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4716F-74E3-A133-E388-F737933C0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6202E-FC4C-2170-38FA-89ECA6245A8A}"/>
              </a:ext>
            </a:extLst>
          </p:cNvPr>
          <p:cNvSpPr>
            <a:spLocks noGrp="1"/>
          </p:cNvSpPr>
          <p:nvPr>
            <p:ph type="title"/>
          </p:nvPr>
        </p:nvSpPr>
        <p:spPr/>
        <p:txBody>
          <a:bodyPr/>
          <a:lstStyle/>
          <a:p>
            <a:r>
              <a:rPr lang="en-US" dirty="0"/>
              <a:t>Quantum bullet effect</a:t>
            </a:r>
          </a:p>
        </p:txBody>
      </p:sp>
      <p:pic>
        <p:nvPicPr>
          <p:cNvPr id="7" name="Content Placeholder 6">
            <a:extLst>
              <a:ext uri="{FF2B5EF4-FFF2-40B4-BE49-F238E27FC236}">
                <a16:creationId xmlns:a16="http://schemas.microsoft.com/office/drawing/2014/main" id="{8032F7C1-333E-6BFD-4FCF-4D5DCBFB9026}"/>
              </a:ext>
            </a:extLst>
          </p:cNvPr>
          <p:cNvPicPr>
            <a:picLocks noGrp="1" noChangeAspect="1"/>
          </p:cNvPicPr>
          <p:nvPr>
            <p:ph idx="1"/>
          </p:nvPr>
        </p:nvPicPr>
        <p:blipFill>
          <a:blip r:embed="rId2"/>
          <a:stretch>
            <a:fillRect/>
          </a:stretch>
        </p:blipFill>
        <p:spPr>
          <a:xfrm>
            <a:off x="1747838" y="2434431"/>
            <a:ext cx="7480300" cy="3403600"/>
          </a:xfrm>
          <a:prstGeom prst="rect">
            <a:avLst/>
          </a:prstGeom>
        </p:spPr>
      </p:pic>
    </p:spTree>
    <p:extLst>
      <p:ext uri="{BB962C8B-B14F-4D97-AF65-F5344CB8AC3E}">
        <p14:creationId xmlns:p14="http://schemas.microsoft.com/office/powerpoint/2010/main" val="410722772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77</TotalTime>
  <Words>313</Words>
  <Application>Microsoft Macintosh PowerPoint</Application>
  <PresentationFormat>Widescreen</PresentationFormat>
  <Paragraphs>25</Paragraphs>
  <Slides>11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Trebuchet MS</vt:lpstr>
      <vt:lpstr>Berlin</vt:lpstr>
      <vt:lpstr>Secret Quantum Hitler</vt:lpstr>
      <vt:lpstr>Review of main changes</vt:lpstr>
      <vt:lpstr>Hitler role probability</vt:lpstr>
      <vt:lpstr>Chancellor’s election</vt:lpstr>
      <vt:lpstr>Policy cards</vt:lpstr>
      <vt:lpstr>Quantum bullet</vt:lpstr>
      <vt:lpstr>Some Highlights</vt:lpstr>
      <vt:lpstr>Election fail with high success chance</vt:lpstr>
      <vt:lpstr>Quantum bullet effect</vt:lpstr>
      <vt:lpstr>Quick demo</vt:lpstr>
      <vt:lpstr>Thanks for the hackathon!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Pavlo Pelikh (CR)</dc:creator>
  <cp:lastModifiedBy>Pavlo Pelikh (CR)</cp:lastModifiedBy>
  <cp:revision>2</cp:revision>
  <dcterms:created xsi:type="dcterms:W3CDTF">2025-06-20T18:18:06Z</dcterms:created>
  <dcterms:modified xsi:type="dcterms:W3CDTF">2025-06-20T19:36:02Z</dcterms:modified>
</cp:coreProperties>
</file>